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0" r:id="rId5"/>
    <p:sldId id="263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56927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3204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6197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88127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2884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2206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67721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4356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7944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9975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37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F1128-874E-4B2F-AD1D-17D6AF2EF718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64D1-E998-4559-832B-005E17628B37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3915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7" y="1104628"/>
            <a:ext cx="86042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200" dirty="0" smtClean="0"/>
              <a:t>Поновимо шта смо научили на претходном часу</a:t>
            </a:r>
          </a:p>
          <a:p>
            <a:pPr algn="ctr"/>
            <a:r>
              <a:rPr lang="sr-Cyrl-RS" sz="3200" dirty="0"/>
              <a:t>м</a:t>
            </a:r>
            <a:r>
              <a:rPr lang="sr-Cyrl-RS" sz="3200" dirty="0" smtClean="0"/>
              <a:t>узичке културе.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197584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9712" y="1916832"/>
            <a:ext cx="3711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Шта је то </a:t>
            </a:r>
            <a:r>
              <a:rPr lang="sr-Cyrl-RS" sz="3200" b="1" dirty="0" smtClean="0"/>
              <a:t>карневал?</a:t>
            </a:r>
            <a:endParaRPr lang="sr-Latn-RS" sz="3200" b="1" dirty="0"/>
          </a:p>
        </p:txBody>
      </p:sp>
      <p:pic>
        <p:nvPicPr>
          <p:cNvPr id="6" name="Picture 2" descr="Резултат слика за carnevale children art paint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0" b="80953"/>
          <a:stretch/>
        </p:blipFill>
        <p:spPr bwMode="auto">
          <a:xfrm>
            <a:off x="255515" y="44624"/>
            <a:ext cx="8328212" cy="105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Резултат слика за carnevale children art paint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15" b="14710"/>
          <a:stretch/>
        </p:blipFill>
        <p:spPr bwMode="auto">
          <a:xfrm>
            <a:off x="255515" y="4557486"/>
            <a:ext cx="8328212" cy="227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581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79712" y="1916832"/>
            <a:ext cx="3711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/>
              <a:t>Шта је то </a:t>
            </a:r>
            <a:r>
              <a:rPr lang="sr-Cyrl-RS" sz="3200" b="1" dirty="0" smtClean="0"/>
              <a:t>карневал?</a:t>
            </a:r>
            <a:endParaRPr lang="sr-Latn-RS" sz="3200" b="1" dirty="0"/>
          </a:p>
        </p:txBody>
      </p:sp>
      <p:pic>
        <p:nvPicPr>
          <p:cNvPr id="6" name="Picture 2" descr="Резултат слика за carnevale children art paint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10" b="80953"/>
          <a:stretch/>
        </p:blipFill>
        <p:spPr bwMode="auto">
          <a:xfrm>
            <a:off x="255515" y="44624"/>
            <a:ext cx="8328212" cy="1051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Резултат слика за carnevale children art paint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015" b="14710"/>
          <a:stretch/>
        </p:blipFill>
        <p:spPr bwMode="auto">
          <a:xfrm>
            <a:off x="255515" y="4557486"/>
            <a:ext cx="8328212" cy="2275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520" y="3068960"/>
            <a:ext cx="83639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b="1" dirty="0" smtClean="0"/>
              <a:t>Карневал </a:t>
            </a:r>
            <a:r>
              <a:rPr lang="sr-Cyrl-RS" sz="3200" dirty="0" smtClean="0"/>
              <a:t>је врста славља. Учесници прославе </a:t>
            </a:r>
          </a:p>
          <a:p>
            <a:r>
              <a:rPr lang="sr-Cyrl-RS" sz="3200" dirty="0" smtClean="0"/>
              <a:t>се веселе на улицама, плешу, маскирају се, </a:t>
            </a:r>
          </a:p>
          <a:p>
            <a:r>
              <a:rPr lang="sr-Cyrl-RS" sz="3200" dirty="0" smtClean="0"/>
              <a:t>приказују циркуске и друге вештине. </a:t>
            </a:r>
            <a:endParaRPr lang="sr-Latn-RS" sz="3200" b="1" dirty="0"/>
          </a:p>
        </p:txBody>
      </p:sp>
    </p:spTree>
    <p:extLst>
      <p:ext uri="{BB962C8B-B14F-4D97-AF65-F5344CB8AC3E}">
        <p14:creationId xmlns:p14="http://schemas.microsoft.com/office/powerpoint/2010/main" val="36081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Резултат слика за carnevale children art paint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77"/>
          <a:stretch/>
        </p:blipFill>
        <p:spPr bwMode="auto">
          <a:xfrm>
            <a:off x="0" y="4608286"/>
            <a:ext cx="9171478" cy="224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Резултат слика за carnevale children art paint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7859" b="43623"/>
          <a:stretch/>
        </p:blipFill>
        <p:spPr bwMode="auto">
          <a:xfrm>
            <a:off x="0" y="1700808"/>
            <a:ext cx="1113503" cy="290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Резултат слика за carnevale children art paint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021"/>
          <a:stretch/>
        </p:blipFill>
        <p:spPr bwMode="auto">
          <a:xfrm>
            <a:off x="0" y="0"/>
            <a:ext cx="9171478" cy="170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Резултат слика за carnevale children art paint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36" b="43623"/>
          <a:stretch/>
        </p:blipFill>
        <p:spPr bwMode="auto">
          <a:xfrm>
            <a:off x="7964128" y="1700808"/>
            <a:ext cx="1207349" cy="290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Резултат слика за carnevale children art paint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1" t="9059" r="77005" b="43623"/>
          <a:stretch/>
        </p:blipFill>
        <p:spPr bwMode="auto">
          <a:xfrm>
            <a:off x="1482213" y="2168012"/>
            <a:ext cx="626806" cy="244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1714343"/>
            <a:ext cx="62893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0000"/>
                </a:solidFill>
              </a:rPr>
              <a:t>На листу папира из блока за ликовну културу </a:t>
            </a:r>
          </a:p>
          <a:p>
            <a:pPr algn="ctr"/>
            <a:r>
              <a:rPr lang="sr-Cyrl-RS" sz="2400" b="1" dirty="0" smtClean="0">
                <a:solidFill>
                  <a:srgbClr val="FF0000"/>
                </a:solidFill>
              </a:rPr>
              <a:t>нацртај карневал.</a:t>
            </a:r>
            <a:endParaRPr lang="sr-Latn-R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3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тат слика за carnevale children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9" t="20174" r="10840" b="3887"/>
          <a:stretch/>
        </p:blipFill>
        <p:spPr bwMode="auto">
          <a:xfrm>
            <a:off x="3033477" y="0"/>
            <a:ext cx="6110523" cy="685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-1"/>
            <a:ext cx="34600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rgbClr val="FF0000"/>
                </a:solidFill>
              </a:rPr>
              <a:t>Када завршиш,</a:t>
            </a:r>
            <a:endParaRPr lang="sr-Latn-R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sr-Cyrl-RS" sz="2400" b="1" dirty="0" smtClean="0">
                <a:solidFill>
                  <a:srgbClr val="FF0000"/>
                </a:solidFill>
              </a:rPr>
              <a:t> сликај свој ликовни рад</a:t>
            </a:r>
          </a:p>
          <a:p>
            <a:pPr algn="ctr"/>
            <a:r>
              <a:rPr lang="sr-Cyrl-RS" sz="2400" b="1" dirty="0" smtClean="0">
                <a:solidFill>
                  <a:srgbClr val="FF0000"/>
                </a:solidFill>
              </a:rPr>
              <a:t>и пошаљи учитељици.</a:t>
            </a:r>
            <a:endParaRPr lang="sr-Latn-R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560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66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7</cp:revision>
  <dcterms:created xsi:type="dcterms:W3CDTF">2020-03-18T13:06:58Z</dcterms:created>
  <dcterms:modified xsi:type="dcterms:W3CDTF">2020-03-18T14:17:44Z</dcterms:modified>
</cp:coreProperties>
</file>